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1" r:id="rId9"/>
    <p:sldId id="262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170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685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369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96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506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18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756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279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059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30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149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FC01F-154A-4CB5-A3E7-3B82532791A0}" type="datetimeFigureOut">
              <a:rPr lang="en-US" smtClean="0"/>
              <a:t>10/8/2016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AF839-4800-4ECB-9CC6-7AE54861D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297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607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7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4" y="4241701"/>
            <a:ext cx="2498829" cy="24988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3557" y="1885072"/>
            <a:ext cx="11338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anose="020B0706040902060204" pitchFamily="34" charset="0"/>
              </a:rPr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3416512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1604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7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4" y="4241701"/>
            <a:ext cx="2498829" cy="24988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7963" y="1828801"/>
            <a:ext cx="11338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anose="020B0706040902060204" pitchFamily="34" charset="0"/>
              </a:rPr>
              <a:t>Current Problem</a:t>
            </a:r>
          </a:p>
        </p:txBody>
      </p:sp>
    </p:spTree>
    <p:extLst>
      <p:ext uri="{BB962C8B-B14F-4D97-AF65-F5344CB8AC3E}">
        <p14:creationId xmlns:p14="http://schemas.microsoft.com/office/powerpoint/2010/main" val="1115197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7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4" y="4241701"/>
            <a:ext cx="2498829" cy="24988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2030" y="654169"/>
            <a:ext cx="11338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anose="020B0706040902060204" pitchFamily="34" charset="0"/>
              </a:rPr>
              <a:t>Pipeline Solution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211016" y="2557899"/>
            <a:ext cx="126046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Graduation → Career → Events → In-Sate Housing</a:t>
            </a:r>
          </a:p>
        </p:txBody>
      </p:sp>
    </p:spTree>
    <p:extLst>
      <p:ext uri="{BB962C8B-B14F-4D97-AF65-F5344CB8AC3E}">
        <p14:creationId xmlns:p14="http://schemas.microsoft.com/office/powerpoint/2010/main" val="573503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8928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7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4" y="4241701"/>
            <a:ext cx="2498829" cy="24988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2708" y="1983546"/>
            <a:ext cx="11338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anose="020B0706040902060204" pitchFamily="34" charset="0"/>
              </a:rPr>
              <a:t>Engagement</a:t>
            </a:r>
          </a:p>
        </p:txBody>
      </p:sp>
    </p:spTree>
    <p:extLst>
      <p:ext uri="{BB962C8B-B14F-4D97-AF65-F5344CB8AC3E}">
        <p14:creationId xmlns:p14="http://schemas.microsoft.com/office/powerpoint/2010/main" val="2130490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0716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7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4" y="4241701"/>
            <a:ext cx="2498829" cy="24988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1693" y="844063"/>
            <a:ext cx="1133856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anose="020B0706040902060204" pitchFamily="34" charset="0"/>
              </a:rPr>
              <a:t>Calendar and </a:t>
            </a:r>
          </a:p>
          <a:p>
            <a:pPr algn="ct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ettenschweiler" panose="020B0706040902060204" pitchFamily="34" charset="0"/>
              </a:rPr>
              <a:t>Event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863026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6771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3458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19</Words>
  <Application>Microsoft Office PowerPoint</Application>
  <PresentationFormat>Widescreen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Haettenschweiler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Bill Sorg</dc:creator>
  <cp:lastModifiedBy>Bill Sorg</cp:lastModifiedBy>
  <cp:revision>9</cp:revision>
  <dcterms:created xsi:type="dcterms:W3CDTF">2016-10-08T08:16:55Z</dcterms:created>
  <dcterms:modified xsi:type="dcterms:W3CDTF">2016-10-08T12:36:12Z</dcterms:modified>
</cp:coreProperties>
</file>

<file path=docProps/thumbnail.jpeg>
</file>